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3/21/2022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37832164"/>
              </p:ext>
            </p:extLst>
          </p:nvPr>
        </p:nvGraphicFramePr>
        <p:xfrm>
          <a:off x="319312" y="111516"/>
          <a:ext cx="11538859" cy="633999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Metal oxides and Carbon structured nanofluids synthesis and their applications in heat transfer enhancement.</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Carbon structured, and metal oxide nanoparticles will be prepared, functionalized, and dispersed in different base fluids to synthesize nanofluids. Then the synthesized nanofluids will be used in different heat exchangers for investigation of their performance in heat exchanger test rigs. Validation of the experimental data will be performed by comparison with standard equations and numerical analysis and available data.</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synthesize carbon structured nanofluids.</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heat transfer and friction loss performance of the synthesized liquids.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Experimental Test sections in the labs, Probe </a:t>
                      </a:r>
                      <a:r>
                        <a:rPr lang="en-US" sz="1600" noProof="0" dirty="0" err="1">
                          <a:latin typeface="Verdana" panose="020B0604030504040204" pitchFamily="34" charset="0"/>
                          <a:ea typeface="Verdana" panose="020B0604030504040204" pitchFamily="34" charset="0"/>
                          <a:cs typeface="Verdana" panose="020B0604030504040204" pitchFamily="34" charset="0"/>
                        </a:rPr>
                        <a:t>Sonicator</a:t>
                      </a:r>
                      <a:r>
                        <a:rPr lang="en-US" sz="1600" noProof="0" dirty="0">
                          <a:latin typeface="Verdana" panose="020B0604030504040204" pitchFamily="34" charset="0"/>
                          <a:ea typeface="Verdana" panose="020B0604030504040204" pitchFamily="34" charset="0"/>
                          <a:cs typeface="Verdana" panose="020B0604030504040204" pitchFamily="34" charset="0"/>
                        </a:rPr>
                        <a:t>, Thermal conductivity measuring device, UV Vis Spectrometer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Optional software Ansys fluent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Professor Dr. Kazi Md Salim </a:t>
                      </a:r>
                      <a:r>
                        <a:rPr lang="en-US" sz="1600" noProof="0" dirty="0" err="1">
                          <a:latin typeface="Verdana" panose="020B0604030504040204" pitchFamily="34" charset="0"/>
                          <a:ea typeface="Verdana" panose="020B0604030504040204" pitchFamily="34" charset="0"/>
                          <a:cs typeface="Verdana" panose="020B0604030504040204" pitchFamily="34" charset="0"/>
                        </a:rPr>
                        <a:t>Newaz</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83822244"/>
              </p:ext>
            </p:extLst>
          </p:nvPr>
        </p:nvGraphicFramePr>
        <p:xfrm>
          <a:off x="319312" y="111516"/>
          <a:ext cx="11538859" cy="660560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Investigation of novel drag reducing polymers and their friction loss and heat transfer analyses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Different drag reducing polymers will be explored and dispersed in the base fluid and then it will be tested in a heat transfer and pressure loss analyses test rig. Characterization of the solutions will be performed in different equipment. Later the drag reduction and heat transfer investigation will be performed, the data will be analyzed, and correlated with the properties of the additives.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explore natural and suitable drag reducing polymers for application in drag reduction.</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drag reduction and heat transfer of the suspensions.</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Develop correlations of heat and momentum transfer data with the variables of thermophysical properties.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Test sections in the labs, dispersion equipment, Thermal conductivity measuring device,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Optional software Ansys fluent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Professor Dr. Kazi Md Salim </a:t>
                      </a:r>
                      <a:r>
                        <a:rPr lang="en-US" sz="1600" noProof="0" dirty="0" err="1">
                          <a:latin typeface="Verdana" panose="020B0604030504040204" pitchFamily="34" charset="0"/>
                          <a:ea typeface="Verdana" panose="020B0604030504040204" pitchFamily="34" charset="0"/>
                          <a:cs typeface="Verdana" panose="020B0604030504040204" pitchFamily="34" charset="0"/>
                        </a:rPr>
                        <a:t>Newaz</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54732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29291673"/>
              </p:ext>
            </p:extLst>
          </p:nvPr>
        </p:nvGraphicFramePr>
        <p:xfrm>
          <a:off x="319312" y="111516"/>
          <a:ext cx="11538859" cy="636176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Application of additives for mineral fouling mitigation in heat exchangers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Supersaturated mineral fouling solutions will be prepared and fouling deposition from these solutions on heat exchanger surfaces will be investigated. Different novel additives will be  explored and proportionately added to the fouling solution for the evaluation of their performance in fouling mitigation. Data will be correlated with the variable process parameters.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explore ecofriendly additives of (polymers, nanoparticles, etc.) for fouling mitigation.</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heat transfer and fouling and fouling mitigation on heat exchanger surfaces.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Test sections in the labs, Probe </a:t>
                      </a:r>
                      <a:r>
                        <a:rPr lang="en-US" sz="1600" noProof="0" dirty="0" err="1">
                          <a:latin typeface="Verdana" panose="020B0604030504040204" pitchFamily="34" charset="0"/>
                          <a:ea typeface="Verdana" panose="020B0604030504040204" pitchFamily="34" charset="0"/>
                          <a:cs typeface="Verdana" panose="020B0604030504040204" pitchFamily="34" charset="0"/>
                        </a:rPr>
                        <a:t>Sonicator</a:t>
                      </a:r>
                      <a:r>
                        <a:rPr lang="en-US" sz="1600" noProof="0" dirty="0">
                          <a:latin typeface="Verdana" panose="020B0604030504040204" pitchFamily="34" charset="0"/>
                          <a:ea typeface="Verdana" panose="020B0604030504040204" pitchFamily="34" charset="0"/>
                          <a:cs typeface="Verdana" panose="020B0604030504040204" pitchFamily="34" charset="0"/>
                        </a:rPr>
                        <a:t>, Thermal conductivity measuring device, UV Vis Spectrometer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Optional software Ansys fluent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Professor Dr. Kazi Md Salim </a:t>
                      </a:r>
                      <a:r>
                        <a:rPr lang="en-US" sz="1600" noProof="0" dirty="0" err="1">
                          <a:latin typeface="Verdana" panose="020B0604030504040204" pitchFamily="34" charset="0"/>
                          <a:ea typeface="Verdana" panose="020B0604030504040204" pitchFamily="34" charset="0"/>
                          <a:cs typeface="Verdana" panose="020B0604030504040204" pitchFamily="34" charset="0"/>
                        </a:rPr>
                        <a:t>Newaz</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463843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16070888"/>
              </p:ext>
            </p:extLst>
          </p:nvPr>
        </p:nvGraphicFramePr>
        <p:xfrm>
          <a:off x="319312" y="111516"/>
          <a:ext cx="11538859" cy="6261614"/>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Application of environmentally friendly coatings on Fouling mitigation of heat exchanger surfaces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Ecofriendly coatings will be applied on heat exchanger surfaces and then it will be tested to evaluate the coating performance against fouling solutions. Later the data will be correlated with the process parameters.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develop metal and conductive polymeric coatings on heat transfer surfaces.</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heat transfer and fouling mitigation with coatings. Correlate data with the coating properties.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Test sections in the labs, complexometric titration equipment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Optional software Ansys fluent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Professor Dr. Kazi Md Salim </a:t>
                      </a:r>
                      <a:r>
                        <a:rPr lang="en-US" sz="1600" noProof="0" dirty="0" err="1">
                          <a:latin typeface="Verdana" panose="020B0604030504040204" pitchFamily="34" charset="0"/>
                          <a:ea typeface="Verdana" panose="020B0604030504040204" pitchFamily="34" charset="0"/>
                          <a:cs typeface="Verdana" panose="020B0604030504040204" pitchFamily="34" charset="0"/>
                        </a:rPr>
                        <a:t>Newaz</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647690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26704137"/>
              </p:ext>
            </p:extLst>
          </p:nvPr>
        </p:nvGraphicFramePr>
        <p:xfrm>
          <a:off x="319312" y="111516"/>
          <a:ext cx="11538859" cy="633999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Enhancement of Solar Thermal Collector with the Application of Environmentally friendly Synthesized nanofluids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rPr>
                        <a:t>Present work will focus on exploration of novel nanofluids and then it will be tested in a solar thermal collector for performance analysis of the collector. Later the data will be correlated with the variable parameters of the system (concentration of nanofluid, flow velocity of the fluid, collector heat flux, etc.)</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synthesize novel nanofluids.</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performance of a solar collector with the application of novel synthesized heat transfer liquids.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Test sections in the labs, probe </a:t>
                      </a:r>
                      <a:r>
                        <a:rPr lang="en-US" sz="1600" noProof="0" dirty="0" err="1">
                          <a:latin typeface="Verdana" panose="020B0604030504040204" pitchFamily="34" charset="0"/>
                          <a:ea typeface="Verdana" panose="020B0604030504040204" pitchFamily="34" charset="0"/>
                          <a:cs typeface="Verdana" panose="020B0604030504040204" pitchFamily="34" charset="0"/>
                        </a:rPr>
                        <a:t>sonicator</a:t>
                      </a:r>
                      <a:r>
                        <a:rPr lang="en-US" sz="1600" noProof="0" dirty="0">
                          <a:latin typeface="Verdana" panose="020B0604030504040204" pitchFamily="34" charset="0"/>
                          <a:ea typeface="Verdana" panose="020B0604030504040204" pitchFamily="34" charset="0"/>
                          <a:cs typeface="Verdana" panose="020B0604030504040204" pitchFamily="34" charset="0"/>
                        </a:rPr>
                        <a:t>, Thermal conductivity measuring device, UV Vis Spectrometer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Optional software Ansys fluent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Professor Dr. Kazi Md Salim </a:t>
                      </a:r>
                      <a:r>
                        <a:rPr lang="en-US" sz="1600" noProof="0" dirty="0" err="1">
                          <a:latin typeface="Verdana" panose="020B0604030504040204" pitchFamily="34" charset="0"/>
                          <a:ea typeface="Verdana" panose="020B0604030504040204" pitchFamily="34" charset="0"/>
                          <a:cs typeface="Verdana" panose="020B0604030504040204" pitchFamily="34" charset="0"/>
                        </a:rPr>
                        <a:t>Newaz</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852380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768</Words>
  <Application>Microsoft Office PowerPoint</Application>
  <PresentationFormat>Widescreen</PresentationFormat>
  <Paragraphs>86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Dr Kazi</cp:lastModifiedBy>
  <cp:revision>33</cp:revision>
  <dcterms:created xsi:type="dcterms:W3CDTF">2018-01-03T06:54:22Z</dcterms:created>
  <dcterms:modified xsi:type="dcterms:W3CDTF">2022-03-21T07:50:55Z</dcterms:modified>
</cp:coreProperties>
</file>